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xmlns="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xmlns="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4754563"/>
            <a:ext cx="73834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演題発表に関連し、開示すべき</a:t>
            </a:r>
            <a:r>
              <a:rPr lang="ja-JP" altLang="ja-JP"/>
              <a:t>利益相反</a:t>
            </a:r>
            <a:r>
              <a:rPr lang="ja-JP" altLang="en-US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xmlns="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2997200"/>
            <a:ext cx="6832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第</a:t>
            </a:r>
            <a:r>
              <a:rPr lang="en-US" altLang="ja-JP" smtClean="0"/>
              <a:t>34</a:t>
            </a:r>
            <a:r>
              <a:rPr lang="ja-JP" altLang="en-US" smtClean="0"/>
              <a:t>回</a:t>
            </a:r>
            <a:r>
              <a:rPr lang="ja-JP" altLang="en-US" dirty="0"/>
              <a:t>日本エイズ学会学術集会・総会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演題名：○○○○○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44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revision>37</cp:revision>
  <cp:lastPrinted>2012-08-31T02:19:22Z</cp:lastPrinted>
  <dcterms:created xsi:type="dcterms:W3CDTF">2012-08-27T05:53:00Z</dcterms:created>
  <dcterms:modified xsi:type="dcterms:W3CDTF">2020-04-07T04:34:32Z</dcterms:modified>
</cp:coreProperties>
</file>