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76834C3-753D-4190-8704-254910FD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EAD4-1359-41A6-B093-5193B672805F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F17E919-71CF-4EDB-BD71-E272A4DF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235F5AF-6C63-4963-9B96-917AD2EF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C3B7-FAC5-42CB-B395-13281260D0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31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BF8D421-731A-4AD7-9272-31B2581C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13E6-5363-4C4A-972C-CF9BDE063CF3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E4E7573-B9C8-40CE-A220-4AFA6DFE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E5CBF83-06CC-4387-8FD8-98390805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BE02-7EF1-4FCB-8096-69CFEC159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7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A58CCE5-A93D-4AF2-87F7-4F0A49FA2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CCC7-85AA-46D2-82EF-E39F441C70BE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5105D17-D0C9-4BC5-AEBF-980AB835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14ABA8C-249F-4574-A4DF-DB48723C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251A-862C-4D92-94F2-00F7DC81C5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387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3ED752C-87D8-45F0-BFD4-3A620877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1FD0-FBFA-41AB-9E4E-A0914A6F527B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41BE3BB-6781-4F4F-B9B6-431C2111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B357804-D339-4EB7-8E91-C526FD25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5BC3-B7E3-4CBB-8AEB-AB9181C891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15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546D3FC-2B22-4861-812C-4FB5945B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ED84-C449-4D9E-9210-5D1D8BFF7DC6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0868724-7EF6-4A04-A0B3-8254BBFC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7FEE04B-25DD-4FF8-A318-C31B72D8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9660-381F-48BF-9A08-005FAF4ED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41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144CB146-F817-4447-9448-FA71897B6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9101-35C8-49E6-8275-76D85D776FF0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0E923078-275B-4319-81D7-F71A43E4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6C0E5F3A-9167-45CB-B6E0-A16B18B5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CC1C-ADC5-4779-A328-EE7D499D3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00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xmlns="" id="{DC9CE79C-094F-41A1-84B1-D7FCCAA3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FBD50-DD03-477D-98C1-EACBBEBC1CF7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xmlns="" id="{73B0354A-45DD-46C6-874F-850B186C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xmlns="" id="{1B7FBCB6-DCA4-4601-A9B2-7C847438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22D3-D4DB-42FD-9802-82A755120A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887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xmlns="" id="{A39CED98-97D1-4D45-A9A6-0032AF84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568B-3F22-42F8-A56D-204A7C2C923B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xmlns="" id="{7196335D-116D-48FF-BF6D-1C88B0DC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xmlns="" id="{142D01DF-76D8-4D48-9062-CA8631C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CE338-6506-4E9B-960C-B1F3A20F18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788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xmlns="" id="{846C283D-253B-4961-B774-77EB1363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B7D1-C0C3-4F1D-AE05-DD68F597FBF3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xmlns="" id="{241470C5-C7B0-49AE-824F-0AFBE431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xmlns="" id="{B4F251F1-C525-403D-BF71-DF52E051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DE21-CB0F-49CF-A090-49D3DF1FC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60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863B1E96-419D-4928-9E01-C5B51DD0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5412F-444E-42E4-8A84-70F5D1DB20D4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BC90535E-47B7-48EF-931E-88DA0C1B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96BE82BA-4BE8-48B3-A259-727DCCD0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EB71B-B32D-495C-91D9-CB5E974643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42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C1E40120-A4E1-4506-A96B-3E958A50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A3EF-3BE6-4B77-982F-DD49840E3CB6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84A35F95-0B24-48E0-8F4F-D63FC5E2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7D202AF8-2993-41C4-9B65-54801616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00386-D0FF-43B7-9A79-EC48AD7D9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84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xmlns="" id="{6D6D8066-F38F-45EB-8366-4231FD6883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xmlns="" id="{C69D1470-CDCA-40B0-A3E8-0359B13CB8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31D93EE-99D5-48BD-A904-319970098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6F4577-FEDF-476E-B4A7-98C1255066B1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292F5FB-C50F-4FE3-9DE6-5C4CF1099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B7921BF-6649-40A8-9A4E-3D58A6C2D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EA157F-B9DA-4972-A4C2-65300F3F9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9F83E140-4AB2-4D71-9C1E-5C2943334AA2}"/>
              </a:ext>
            </a:extLst>
          </p:cNvPr>
          <p:cNvSpPr/>
          <p:nvPr/>
        </p:nvSpPr>
        <p:spPr>
          <a:xfrm>
            <a:off x="971550" y="620713"/>
            <a:ext cx="7200900" cy="187166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1" name="テキスト ボックス 4">
            <a:extLst>
              <a:ext uri="{FF2B5EF4-FFF2-40B4-BE49-F238E27FC236}">
                <a16:creationId xmlns:a16="http://schemas.microsoft.com/office/drawing/2014/main" xmlns="" id="{66E8B2E5-6833-4DA5-83D1-4A366AA4C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833438"/>
            <a:ext cx="72009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40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40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40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400"/>
              <a:t>利益相反</a:t>
            </a:r>
            <a:r>
              <a:rPr lang="ja-JP" altLang="en-US" sz="4400"/>
              <a:t>　</a:t>
            </a:r>
            <a:r>
              <a:rPr lang="ja-JP" altLang="en-US" sz="440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032A0CAA-7E11-459A-8909-745DFAF121B1}"/>
              </a:ext>
            </a:extLst>
          </p:cNvPr>
          <p:cNvSpPr/>
          <p:nvPr/>
        </p:nvSpPr>
        <p:spPr>
          <a:xfrm>
            <a:off x="341313" y="434975"/>
            <a:ext cx="8496300" cy="5327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3" name="テキスト ボックス 23">
            <a:extLst>
              <a:ext uri="{FF2B5EF4-FFF2-40B4-BE49-F238E27FC236}">
                <a16:creationId xmlns:a16="http://schemas.microsoft.com/office/drawing/2014/main" xmlns="" id="{634D89E7-FEE4-42ED-9648-3E2CE6F6B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997200"/>
            <a:ext cx="7488238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第</a:t>
            </a:r>
            <a:r>
              <a:rPr lang="en-US" altLang="ja-JP" sz="1800" b="1" smtClean="0">
                <a:solidFill>
                  <a:srgbClr val="000000"/>
                </a:solidFill>
              </a:rPr>
              <a:t>34</a:t>
            </a:r>
            <a:r>
              <a:rPr lang="ja-JP" altLang="en-US" sz="1800" b="1" smtClean="0">
                <a:solidFill>
                  <a:srgbClr val="000000"/>
                </a:solidFill>
              </a:rPr>
              <a:t>回</a:t>
            </a:r>
            <a:r>
              <a:rPr lang="ja-JP" altLang="en-US" sz="1800" b="1" dirty="0">
                <a:solidFill>
                  <a:srgbClr val="000000"/>
                </a:solidFill>
              </a:rPr>
              <a:t>日本エイズ学会学術集会・総会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演題名：○○○○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筆頭発表者：○○　○○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演題発表に関連し、開示すべき利益相反関係にある企業は以下の通りです。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特許使用料：○○株式会社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顧問：○○株式会社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講演料：○○株式会社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原稿料：○○株式会社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25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revision>44</cp:revision>
  <cp:lastPrinted>2012-08-31T02:19:22Z</cp:lastPrinted>
  <dcterms:created xsi:type="dcterms:W3CDTF">2012-08-27T05:53:00Z</dcterms:created>
  <dcterms:modified xsi:type="dcterms:W3CDTF">2020-04-07T04:34:42Z</dcterms:modified>
</cp:coreProperties>
</file>